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4" r:id="rId3"/>
    <p:sldId id="257" r:id="rId4"/>
    <p:sldId id="269" r:id="rId5"/>
    <p:sldId id="258" r:id="rId6"/>
    <p:sldId id="260" r:id="rId7"/>
    <p:sldId id="265" r:id="rId8"/>
    <p:sldId id="266" r:id="rId9"/>
    <p:sldId id="267" r:id="rId10"/>
    <p:sldId id="268" r:id="rId11"/>
    <p:sldId id="261" r:id="rId12"/>
    <p:sldId id="271" r:id="rId13"/>
    <p:sldId id="270" r:id="rId14"/>
    <p:sldId id="262" r:id="rId15"/>
    <p:sldId id="263" r:id="rId1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73"/>
    <p:restoredTop sz="94676"/>
  </p:normalViewPr>
  <p:slideViewPr>
    <p:cSldViewPr snapToGrid="0" showGuides="1">
      <p:cViewPr varScale="1">
        <p:scale>
          <a:sx n="105" d="100"/>
          <a:sy n="105" d="100"/>
        </p:scale>
        <p:origin x="9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lauer BG">
            <a:extLst>
              <a:ext uri="{FF2B5EF4-FFF2-40B4-BE49-F238E27FC236}">
                <a16:creationId xmlns:a16="http://schemas.microsoft.com/office/drawing/2014/main" id="{51302495-8FF3-0354-BCDE-DC81D7DB3F92}"/>
              </a:ext>
            </a:extLst>
          </p:cNvPr>
          <p:cNvSpPr/>
          <p:nvPr userDrawn="1"/>
        </p:nvSpPr>
        <p:spPr>
          <a:xfrm>
            <a:off x="0" y="0"/>
            <a:ext cx="12191999" cy="4305600"/>
          </a:xfrm>
          <a:prstGeom prst="rect">
            <a:avLst/>
          </a:prstGeom>
          <a:solidFill>
            <a:srgbClr val="0063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</a:endParaRPr>
          </a:p>
        </p:txBody>
      </p:sp>
      <p:pic>
        <p:nvPicPr>
          <p:cNvPr id="8" name="Athene BG Logo" descr="Ein Bild, das Entwurf, Clipart, Zeichnung, Lineart enthält.&#10;&#10;KI-generierte Inhalte können fehlerhaft sein.">
            <a:extLst>
              <a:ext uri="{FF2B5EF4-FFF2-40B4-BE49-F238E27FC236}">
                <a16:creationId xmlns:a16="http://schemas.microsoft.com/office/drawing/2014/main" id="{7D4308DC-4045-5E81-B304-9CFD81EFB4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3497" y="-720233"/>
            <a:ext cx="4181013" cy="454894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58881E7-4159-C72E-0F2F-00EB8DFEE0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6666" y="1083733"/>
            <a:ext cx="6011333" cy="1676399"/>
          </a:xfrm>
        </p:spPr>
        <p:txBody>
          <a:bodyPr anchor="ctr"/>
          <a:lstStyle>
            <a:lvl1pPr algn="l">
              <a:defRPr sz="4000"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1A6C4E1-7B7D-78BE-3A39-F89E73D215C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56666" y="2624667"/>
            <a:ext cx="6011334" cy="533966"/>
          </a:xfrm>
        </p:spPr>
        <p:txBody>
          <a:bodyPr anchor="ctr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</a:t>
            </a:r>
          </a:p>
        </p:txBody>
      </p:sp>
      <p:pic>
        <p:nvPicPr>
          <p:cNvPr id="4" name="HADW Logo">
            <a:extLst>
              <a:ext uri="{FF2B5EF4-FFF2-40B4-BE49-F238E27FC236}">
                <a16:creationId xmlns:a16="http://schemas.microsoft.com/office/drawing/2014/main" id="{FF9DF950-E910-073C-A6AD-A699D69ECA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72289" y="6228328"/>
            <a:ext cx="1600567" cy="41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3232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e 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6741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_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6A9FA1-355B-81DC-2D55-E5A93F14B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9286" y="577160"/>
            <a:ext cx="9604513" cy="583097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352C58F-DA4F-A747-5EDE-1D4121D4B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9286" y="1825625"/>
            <a:ext cx="9604514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7" name="Athene Logo Head" descr="Ein Bild, das Zeichnung, Clipart, Darstellung, Cartoon enthält.&#10;&#10;KI-generierte Inhalte können fehlerhaft sein.">
            <a:extLst>
              <a:ext uri="{FF2B5EF4-FFF2-40B4-BE49-F238E27FC236}">
                <a16:creationId xmlns:a16="http://schemas.microsoft.com/office/drawing/2014/main" id="{EA81AAEE-0332-E9BA-709C-CCB8DB2A64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112" y="-210383"/>
            <a:ext cx="1745993" cy="189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539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-Subline_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6A9FA1-355B-81DC-2D55-E5A93F14B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9286" y="444638"/>
            <a:ext cx="9604513" cy="583097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352C58F-DA4F-A747-5EDE-1D4121D4B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9286" y="1825625"/>
            <a:ext cx="9604514" cy="435133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7" name="Athene Logo Head" descr="Ein Bild, das Zeichnung, Clipart, Darstellung, Cartoon enthält.&#10;&#10;KI-generierte Inhalte können fehlerhaft sein.">
            <a:extLst>
              <a:ext uri="{FF2B5EF4-FFF2-40B4-BE49-F238E27FC236}">
                <a16:creationId xmlns:a16="http://schemas.microsoft.com/office/drawing/2014/main" id="{EA81AAEE-0332-E9BA-709C-CCB8DB2A64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112" y="-210383"/>
            <a:ext cx="1745993" cy="1899641"/>
          </a:xfrm>
          <a:prstGeom prst="rect">
            <a:avLst/>
          </a:prstGeom>
        </p:spPr>
      </p:pic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02A36A89-6A14-5F73-CBE5-301FB22149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49425" y="901631"/>
            <a:ext cx="9604375" cy="583097"/>
          </a:xfr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</p:spTree>
    <p:extLst>
      <p:ext uri="{BB962C8B-B14F-4D97-AF65-F5344CB8AC3E}">
        <p14:creationId xmlns:p14="http://schemas.microsoft.com/office/powerpoint/2010/main" val="2024402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_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F0FDD88-3896-E75B-3E38-46379A4E6D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66121"/>
            <a:ext cx="5181600" cy="3910841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21BB3F4-74EB-556B-58A1-96D88C58D7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66121"/>
            <a:ext cx="5181600" cy="391084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3133D9C4-D6EB-DC04-53F6-EB62AE4D4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9286" y="577160"/>
            <a:ext cx="9604513" cy="583097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pic>
        <p:nvPicPr>
          <p:cNvPr id="9" name="Athene Logo Head" descr="Ein Bild, das Zeichnung, Clipart, Darstellung, Cartoon enthält.&#10;&#10;KI-generierte Inhalte können fehlerhaft sein.">
            <a:extLst>
              <a:ext uri="{FF2B5EF4-FFF2-40B4-BE49-F238E27FC236}">
                <a16:creationId xmlns:a16="http://schemas.microsoft.com/office/drawing/2014/main" id="{39563FC2-64B1-1F2D-F4FC-CB5B080DE7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112" y="-210383"/>
            <a:ext cx="1745993" cy="189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87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-Subline_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thene Logo Head" descr="Ein Bild, das Zeichnung, Clipart, Darstellung, Cartoon enthält.&#10;&#10;KI-generierte Inhalte können fehlerhaft sein.">
            <a:extLst>
              <a:ext uri="{FF2B5EF4-FFF2-40B4-BE49-F238E27FC236}">
                <a16:creationId xmlns:a16="http://schemas.microsoft.com/office/drawing/2014/main" id="{39563FC2-64B1-1F2D-F4FC-CB5B080DE7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112" y="-210383"/>
            <a:ext cx="1745993" cy="189964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11819B8-9FC2-A6A0-81FF-D7749D97F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9286" y="444638"/>
            <a:ext cx="9604513" cy="583097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5" name="Textplatzhalter 11">
            <a:extLst>
              <a:ext uri="{FF2B5EF4-FFF2-40B4-BE49-F238E27FC236}">
                <a16:creationId xmlns:a16="http://schemas.microsoft.com/office/drawing/2014/main" id="{2ACD0E29-5327-959C-F098-DEE36BA0D1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49425" y="901631"/>
            <a:ext cx="9604375" cy="583097"/>
          </a:xfr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B2D84BFD-5980-7197-701A-7B2F78A2B3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66121"/>
            <a:ext cx="5181600" cy="3910841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Inhaltsplatzhalter 3">
            <a:extLst>
              <a:ext uri="{FF2B5EF4-FFF2-40B4-BE49-F238E27FC236}">
                <a16:creationId xmlns:a16="http://schemas.microsoft.com/office/drawing/2014/main" id="{D44884D1-62C5-48F3-2D03-CB57F4C1D4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66121"/>
            <a:ext cx="5181600" cy="391084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0707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6A9FA1-355B-81DC-2D55-E5A93F14B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9286" y="577160"/>
            <a:ext cx="9604513" cy="583097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pic>
        <p:nvPicPr>
          <p:cNvPr id="7" name="Athene Logo Head" descr="Ein Bild, das Zeichnung, Clipart, Darstellung, Cartoon enthält.&#10;&#10;KI-generierte Inhalte können fehlerhaft sein.">
            <a:extLst>
              <a:ext uri="{FF2B5EF4-FFF2-40B4-BE49-F238E27FC236}">
                <a16:creationId xmlns:a16="http://schemas.microsoft.com/office/drawing/2014/main" id="{EA81AAEE-0332-E9BA-709C-CCB8DB2A64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112" y="-210383"/>
            <a:ext cx="1745993" cy="1899641"/>
          </a:xfrm>
          <a:prstGeom prst="rect">
            <a:avLst/>
          </a:prstGeom>
        </p:spPr>
      </p:pic>
      <p:sp>
        <p:nvSpPr>
          <p:cNvPr id="5" name="Bildplatzhalter 4">
            <a:extLst>
              <a:ext uri="{FF2B5EF4-FFF2-40B4-BE49-F238E27FC236}">
                <a16:creationId xmlns:a16="http://schemas.microsoft.com/office/drawing/2014/main" id="{28826521-C309-EF89-10FC-A630D09B9F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27512" y="1689258"/>
            <a:ext cx="3736975" cy="4321175"/>
          </a:xfrm>
        </p:spPr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43B9BF5-D87A-1D3C-7AF1-31BB47B0D520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7937055" y="1689258"/>
            <a:ext cx="594297" cy="4321175"/>
          </a:xfrm>
        </p:spPr>
        <p:txBody>
          <a:bodyPr vert="vert270" anchor="t"/>
          <a:lstStyle>
            <a:lvl1pPr marL="172800" indent="-172800" algn="l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Foto: privat</a:t>
            </a:r>
          </a:p>
        </p:txBody>
      </p:sp>
    </p:spTree>
    <p:extLst>
      <p:ext uri="{BB962C8B-B14F-4D97-AF65-F5344CB8AC3E}">
        <p14:creationId xmlns:p14="http://schemas.microsoft.com/office/powerpoint/2010/main" val="1560318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-Text_u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6A9FA1-355B-81DC-2D55-E5A93F14B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9286" y="577160"/>
            <a:ext cx="9604513" cy="583097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pic>
        <p:nvPicPr>
          <p:cNvPr id="7" name="Athene Logo Head" descr="Ein Bild, das Zeichnung, Clipart, Darstellung, Cartoon enthält.&#10;&#10;KI-generierte Inhalte können fehlerhaft sein.">
            <a:extLst>
              <a:ext uri="{FF2B5EF4-FFF2-40B4-BE49-F238E27FC236}">
                <a16:creationId xmlns:a16="http://schemas.microsoft.com/office/drawing/2014/main" id="{EA81AAEE-0332-E9BA-709C-CCB8DB2A64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112" y="-210383"/>
            <a:ext cx="1745993" cy="1899641"/>
          </a:xfrm>
          <a:prstGeom prst="rect">
            <a:avLst/>
          </a:prstGeom>
        </p:spPr>
      </p:pic>
      <p:sp>
        <p:nvSpPr>
          <p:cNvPr id="5" name="Bildplatzhalter 4">
            <a:extLst>
              <a:ext uri="{FF2B5EF4-FFF2-40B4-BE49-F238E27FC236}">
                <a16:creationId xmlns:a16="http://schemas.microsoft.com/office/drawing/2014/main" id="{28826521-C309-EF89-10FC-A630D09B9F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99948" y="1675808"/>
            <a:ext cx="3192104" cy="3691125"/>
          </a:xfrm>
        </p:spPr>
        <p:txBody>
          <a:bodyPr/>
          <a:lstStyle/>
          <a:p>
            <a:endParaRPr lang="de-DE"/>
          </a:p>
        </p:txBody>
      </p:sp>
      <p:sp>
        <p:nvSpPr>
          <p:cNvPr id="3" name="Textplatzhalter 3">
            <a:extLst>
              <a:ext uri="{FF2B5EF4-FFF2-40B4-BE49-F238E27FC236}">
                <a16:creationId xmlns:a16="http://schemas.microsoft.com/office/drawing/2014/main" id="{E0665A5A-EDD5-6298-E460-CAC0E6C9E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27059" y="5646834"/>
            <a:ext cx="9337882" cy="886488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A7114E37-DC00-A7C6-F79C-4CD4B14C90B2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7692052" y="1675808"/>
            <a:ext cx="594297" cy="3691125"/>
          </a:xfrm>
        </p:spPr>
        <p:txBody>
          <a:bodyPr vert="vert270" anchor="t"/>
          <a:lstStyle>
            <a:lvl1pPr marL="172800" indent="-172800" algn="l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Foto: privat</a:t>
            </a:r>
          </a:p>
        </p:txBody>
      </p:sp>
    </p:spTree>
    <p:extLst>
      <p:ext uri="{BB962C8B-B14F-4D97-AF65-F5344CB8AC3E}">
        <p14:creationId xmlns:p14="http://schemas.microsoft.com/office/powerpoint/2010/main" val="1564910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-Text_links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6A9FA1-355B-81DC-2D55-E5A93F14B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9286" y="577160"/>
            <a:ext cx="9604513" cy="583097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pic>
        <p:nvPicPr>
          <p:cNvPr id="7" name="Athene Logo Head" descr="Ein Bild, das Zeichnung, Clipart, Darstellung, Cartoon enthält.&#10;&#10;KI-generierte Inhalte können fehlerhaft sein.">
            <a:extLst>
              <a:ext uri="{FF2B5EF4-FFF2-40B4-BE49-F238E27FC236}">
                <a16:creationId xmlns:a16="http://schemas.microsoft.com/office/drawing/2014/main" id="{EA81AAEE-0332-E9BA-709C-CCB8DB2A64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112" y="-210383"/>
            <a:ext cx="1745993" cy="1899641"/>
          </a:xfrm>
          <a:prstGeom prst="rect">
            <a:avLst/>
          </a:prstGeom>
        </p:spPr>
      </p:pic>
      <p:sp>
        <p:nvSpPr>
          <p:cNvPr id="5" name="Bildplatzhalter 4">
            <a:extLst>
              <a:ext uri="{FF2B5EF4-FFF2-40B4-BE49-F238E27FC236}">
                <a16:creationId xmlns:a16="http://schemas.microsoft.com/office/drawing/2014/main" id="{28826521-C309-EF89-10FC-A630D09B9F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51542" y="1668899"/>
            <a:ext cx="4222475" cy="4508063"/>
          </a:xfrm>
        </p:spPr>
        <p:txBody>
          <a:bodyPr/>
          <a:lstStyle/>
          <a:p>
            <a:endParaRPr lang="de-DE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1F0F92BD-5D1F-DF21-BA6B-5CE12DCE47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40835"/>
            <a:ext cx="5181600" cy="4136127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C0063769-BEB6-11EA-88B3-33C1C83C6DE3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0759502" y="1855787"/>
            <a:ext cx="594297" cy="4321175"/>
          </a:xfrm>
        </p:spPr>
        <p:txBody>
          <a:bodyPr vert="vert270" anchor="t"/>
          <a:lstStyle>
            <a:lvl1pPr marL="172800" indent="-172800" algn="l">
              <a:buClr>
                <a:schemeClr val="tx2"/>
              </a:buClr>
              <a:buSzPct val="100000"/>
              <a:buFont typeface="Courier New" panose="02070309020205020404" pitchFamily="49" charset="0"/>
              <a:buChar char="o"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Foto: privat</a:t>
            </a:r>
          </a:p>
        </p:txBody>
      </p:sp>
    </p:spTree>
    <p:extLst>
      <p:ext uri="{BB962C8B-B14F-4D97-AF65-F5344CB8AC3E}">
        <p14:creationId xmlns:p14="http://schemas.microsoft.com/office/powerpoint/2010/main" val="536069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lie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6A9FA1-355B-81DC-2D55-E5A93F14B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9286" y="577160"/>
            <a:ext cx="9604513" cy="583097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pic>
        <p:nvPicPr>
          <p:cNvPr id="7" name="Athene Logo Head" descr="Ein Bild, das Zeichnung, Clipart, Darstellung, Cartoon enthält.&#10;&#10;KI-generierte Inhalte können fehlerhaft sein.">
            <a:extLst>
              <a:ext uri="{FF2B5EF4-FFF2-40B4-BE49-F238E27FC236}">
                <a16:creationId xmlns:a16="http://schemas.microsoft.com/office/drawing/2014/main" id="{EA81AAEE-0332-E9BA-709C-CCB8DB2A64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112" y="-210383"/>
            <a:ext cx="1745993" cy="1899641"/>
          </a:xfrm>
          <a:prstGeom prst="rect">
            <a:avLst/>
          </a:prstGeom>
        </p:spPr>
      </p:pic>
      <p:sp>
        <p:nvSpPr>
          <p:cNvPr id="3" name="Textplatzhalter 3">
            <a:extLst>
              <a:ext uri="{FF2B5EF4-FFF2-40B4-BE49-F238E27FC236}">
                <a16:creationId xmlns:a16="http://schemas.microsoft.com/office/drawing/2014/main" id="{0D854DFE-4DA4-884C-4A7D-1154F19D6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80889" y="2206226"/>
            <a:ext cx="7172909" cy="475670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798EBDDD-BAE5-DEA3-488B-1C0E9FF98538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2510424" y="2206226"/>
            <a:ext cx="1385716" cy="475670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01.01.2026</a:t>
            </a:r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F17545B0-9576-E66D-1A4E-91D032E91CA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0850" y="2028136"/>
            <a:ext cx="1774825" cy="831850"/>
          </a:xfrm>
        </p:spPr>
        <p:txBody>
          <a:bodyPr/>
          <a:lstStyle/>
          <a:p>
            <a:endParaRPr lang="de-DE"/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AEAEA28E-9453-4B7D-6B2B-4E846A2C9C78}"/>
              </a:ext>
            </a:extLst>
          </p:cNvPr>
          <p:cNvSpPr>
            <a:spLocks noGrp="1"/>
          </p:cNvSpPr>
          <p:nvPr>
            <p:ph type="body" sz="half" idx="12"/>
          </p:nvPr>
        </p:nvSpPr>
        <p:spPr>
          <a:xfrm>
            <a:off x="4180889" y="3345913"/>
            <a:ext cx="7172909" cy="475670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8445DD92-6D28-311A-8555-6A93A3BBEC77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2510424" y="3345913"/>
            <a:ext cx="1385716" cy="475670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01.01.2026</a:t>
            </a:r>
          </a:p>
        </p:txBody>
      </p:sp>
      <p:sp>
        <p:nvSpPr>
          <p:cNvPr id="13" name="Bildplatzhalter 8">
            <a:extLst>
              <a:ext uri="{FF2B5EF4-FFF2-40B4-BE49-F238E27FC236}">
                <a16:creationId xmlns:a16="http://schemas.microsoft.com/office/drawing/2014/main" id="{B56CA132-49BF-1DFB-07FE-5C0DBC3C41B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0850" y="3167823"/>
            <a:ext cx="1774825" cy="831850"/>
          </a:xfrm>
        </p:spPr>
        <p:txBody>
          <a:bodyPr/>
          <a:lstStyle/>
          <a:p>
            <a:endParaRPr lang="de-DE"/>
          </a:p>
        </p:txBody>
      </p:sp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303A8717-B691-8542-2543-1E497485F649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4180889" y="4485600"/>
            <a:ext cx="7172909" cy="475670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5" name="Textplatzhalter 3">
            <a:extLst>
              <a:ext uri="{FF2B5EF4-FFF2-40B4-BE49-F238E27FC236}">
                <a16:creationId xmlns:a16="http://schemas.microsoft.com/office/drawing/2014/main" id="{284A0139-FBCC-B7B0-B64D-5E88F6E00A6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2510424" y="4485600"/>
            <a:ext cx="1385716" cy="475670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01.01.2026</a:t>
            </a:r>
          </a:p>
        </p:txBody>
      </p:sp>
      <p:sp>
        <p:nvSpPr>
          <p:cNvPr id="16" name="Bildplatzhalter 8">
            <a:extLst>
              <a:ext uri="{FF2B5EF4-FFF2-40B4-BE49-F238E27FC236}">
                <a16:creationId xmlns:a16="http://schemas.microsoft.com/office/drawing/2014/main" id="{1BEB1BD6-707B-EFF3-6C18-314073BDCEB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50850" y="4307510"/>
            <a:ext cx="1774825" cy="831850"/>
          </a:xfrm>
        </p:spPr>
        <p:txBody>
          <a:bodyPr/>
          <a:lstStyle/>
          <a:p>
            <a:endParaRPr lang="de-DE"/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DC27DCC0-278F-ECCC-DDEA-10A41D90A585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4180889" y="5625287"/>
            <a:ext cx="7172909" cy="475670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2C78B730-4A30-5157-9E15-7735AF1682BD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2510424" y="5625287"/>
            <a:ext cx="1385716" cy="475670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01.01.2026</a:t>
            </a:r>
          </a:p>
        </p:txBody>
      </p:sp>
      <p:sp>
        <p:nvSpPr>
          <p:cNvPr id="19" name="Bildplatzhalter 8">
            <a:extLst>
              <a:ext uri="{FF2B5EF4-FFF2-40B4-BE49-F238E27FC236}">
                <a16:creationId xmlns:a16="http://schemas.microsoft.com/office/drawing/2014/main" id="{33638FC8-1C0B-B13A-9E01-C1155DCA969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50850" y="5447197"/>
            <a:ext cx="1774825" cy="831850"/>
          </a:xfr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0704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6A9FA1-355B-81DC-2D55-E5A93F14B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9286" y="577160"/>
            <a:ext cx="9604513" cy="583097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pic>
        <p:nvPicPr>
          <p:cNvPr id="7" name="Athene Logo Head" descr="Ein Bild, das Zeichnung, Clipart, Darstellung, Cartoon enthält.&#10;&#10;KI-generierte Inhalte können fehlerhaft sein.">
            <a:extLst>
              <a:ext uri="{FF2B5EF4-FFF2-40B4-BE49-F238E27FC236}">
                <a16:creationId xmlns:a16="http://schemas.microsoft.com/office/drawing/2014/main" id="{EA81AAEE-0332-E9BA-709C-CCB8DB2A64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112" y="-210383"/>
            <a:ext cx="1745993" cy="1899641"/>
          </a:xfrm>
          <a:prstGeom prst="rect">
            <a:avLst/>
          </a:prstGeom>
        </p:spPr>
      </p:pic>
      <p:sp>
        <p:nvSpPr>
          <p:cNvPr id="3" name="Textplatzhalter 3">
            <a:extLst>
              <a:ext uri="{FF2B5EF4-FFF2-40B4-BE49-F238E27FC236}">
                <a16:creationId xmlns:a16="http://schemas.microsoft.com/office/drawing/2014/main" id="{0D854DFE-4DA4-884C-4A7D-1154F19D6F4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917381" y="2209800"/>
            <a:ext cx="8357238" cy="1775791"/>
          </a:xfrm>
        </p:spPr>
        <p:txBody>
          <a:bodyPr anchor="ctr"/>
          <a:lstStyle>
            <a:lvl1pPr marL="0" indent="0" algn="ctr">
              <a:buNone/>
              <a:defRPr sz="2000" b="1" i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„Mastertextformat bearbeiten“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90BEAAD-7AD2-0915-88D4-E9F543D889FA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2509545" y="4290389"/>
            <a:ext cx="7172909" cy="90446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Name</a:t>
            </a:r>
          </a:p>
          <a:p>
            <a:pPr lvl="0"/>
            <a:r>
              <a:rPr lang="de-DE" dirty="0"/>
              <a:t>Ort</a:t>
            </a:r>
          </a:p>
        </p:txBody>
      </p:sp>
    </p:spTree>
    <p:extLst>
      <p:ext uri="{BB962C8B-B14F-4D97-AF65-F5344CB8AC3E}">
        <p14:creationId xmlns:p14="http://schemas.microsoft.com/office/powerpoint/2010/main" val="10856456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6A9FA1-355B-81DC-2D55-E5A93F14B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9286" y="577160"/>
            <a:ext cx="9604513" cy="583097"/>
          </a:xfrm>
        </p:spPr>
        <p:txBody>
          <a:bodyPr/>
          <a:lstStyle>
            <a:lvl1pPr>
              <a:defRPr b="1" i="0">
                <a:solidFill>
                  <a:schemeClr val="tx2"/>
                </a:solidFill>
                <a:latin typeface="Vectora LT Std Light" panose="020B040603050302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pic>
        <p:nvPicPr>
          <p:cNvPr id="7" name="Athene Logo Head" descr="Ein Bild, das Zeichnung, Clipart, Darstellung, Cartoon enthält.&#10;&#10;KI-generierte Inhalte können fehlerhaft sein.">
            <a:extLst>
              <a:ext uri="{FF2B5EF4-FFF2-40B4-BE49-F238E27FC236}">
                <a16:creationId xmlns:a16="http://schemas.microsoft.com/office/drawing/2014/main" id="{EA81AAEE-0332-E9BA-709C-CCB8DB2A64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112" y="-210383"/>
            <a:ext cx="1745993" cy="1899641"/>
          </a:xfrm>
          <a:prstGeom prst="rect">
            <a:avLst/>
          </a:prstGeom>
        </p:spPr>
      </p:pic>
      <p:sp>
        <p:nvSpPr>
          <p:cNvPr id="3" name="Textplatzhalter 3">
            <a:extLst>
              <a:ext uri="{FF2B5EF4-FFF2-40B4-BE49-F238E27FC236}">
                <a16:creationId xmlns:a16="http://schemas.microsoft.com/office/drawing/2014/main" id="{0D854DFE-4DA4-884C-4A7D-1154F19D6F4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917381" y="2209799"/>
            <a:ext cx="8357238" cy="1775791"/>
          </a:xfrm>
        </p:spPr>
        <p:txBody>
          <a:bodyPr anchor="ctr"/>
          <a:lstStyle>
            <a:lvl1pPr marL="0" indent="0" algn="ctr">
              <a:buNone/>
              <a:defRPr sz="2000" b="1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„Mastertextformat bearbeiten“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90BEAAD-7AD2-0915-88D4-E9F543D889FA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2509545" y="4542180"/>
            <a:ext cx="7172909" cy="904463"/>
          </a:xfr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Name</a:t>
            </a:r>
          </a:p>
          <a:p>
            <a:pPr lvl="0"/>
            <a:r>
              <a:rPr lang="de-DE" dirty="0"/>
              <a:t>Ort</a:t>
            </a:r>
          </a:p>
        </p:txBody>
      </p:sp>
    </p:spTree>
    <p:extLst>
      <p:ext uri="{BB962C8B-B14F-4D97-AF65-F5344CB8AC3E}">
        <p14:creationId xmlns:p14="http://schemas.microsoft.com/office/powerpoint/2010/main" val="6957507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-Text_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E6D0A9A8-7122-C7D3-C7CE-77722EEFC4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4386" y="1199460"/>
            <a:ext cx="5801002" cy="48736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3756661C-7B21-E420-50F8-F56483D1C1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735" y="2261497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B319DA9D-02C2-02EB-F9E7-410FC6123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560" y="648735"/>
            <a:ext cx="3932237" cy="1370910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9387206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-Text_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D1E3D752-9F3B-DB3D-A0C3-1FB732AC86A9}"/>
              </a:ext>
            </a:extLst>
          </p:cNvPr>
          <p:cNvSpPr/>
          <p:nvPr userDrawn="1"/>
        </p:nvSpPr>
        <p:spPr>
          <a:xfrm>
            <a:off x="0" y="0"/>
            <a:ext cx="50358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CE037FA-F974-E13E-58A4-D8CD8B00A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4386" y="1199460"/>
            <a:ext cx="5801002" cy="48736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456982C-0E0E-8B70-C18B-36B98368CE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735" y="2261497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E2D636DE-4E8B-2867-677B-9204B59C3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560" y="648735"/>
            <a:ext cx="3932237" cy="1370910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542351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-Text_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D1E3D752-9F3B-DB3D-A0C3-1FB732AC86A9}"/>
              </a:ext>
            </a:extLst>
          </p:cNvPr>
          <p:cNvSpPr/>
          <p:nvPr userDrawn="1"/>
        </p:nvSpPr>
        <p:spPr>
          <a:xfrm>
            <a:off x="0" y="0"/>
            <a:ext cx="503582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CE037FA-F974-E13E-58A4-D8CD8B00A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4386" y="1199460"/>
            <a:ext cx="5801002" cy="48736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456982C-0E0E-8B70-C18B-36B98368CE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735" y="2261497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E2D636DE-4E8B-2867-677B-9204B59C3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560" y="648735"/>
            <a:ext cx="3932237" cy="1370910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08057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1D0312B-DFFE-E0EB-3D72-B575E7A7C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25048C5-8D7B-A1AC-EF82-E35B8CE2B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245924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0" r:id="rId3"/>
    <p:sldLayoutId id="2147483650" r:id="rId4"/>
    <p:sldLayoutId id="2147483652" r:id="rId5"/>
    <p:sldLayoutId id="2147483661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56" r:id="rId13"/>
    <p:sldLayoutId id="2147483663" r:id="rId14"/>
    <p:sldLayoutId id="214748366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FDDB410B-F7E3-B246-53BA-B4332AA98C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Überschrift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C8C13EF-EDA1-30AD-7BB4-186AF51494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01.01.2026</a:t>
            </a:r>
          </a:p>
        </p:txBody>
      </p:sp>
    </p:spTree>
    <p:extLst>
      <p:ext uri="{BB962C8B-B14F-4D97-AF65-F5344CB8AC3E}">
        <p14:creationId xmlns:p14="http://schemas.microsoft.com/office/powerpoint/2010/main" val="3997272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hene Logo" descr="Ein Bild, das Zeichnung, Clipart, Darstellung, Cartoon enthält.&#10;&#10;KI-generierte Inhalte können fehlerhaft sein.">
            <a:extLst>
              <a:ext uri="{FF2B5EF4-FFF2-40B4-BE49-F238E27FC236}">
                <a16:creationId xmlns:a16="http://schemas.microsoft.com/office/drawing/2014/main" id="{1DDDE1F9-A519-C860-72BF-A03441007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864" y="1401908"/>
            <a:ext cx="3726272" cy="4054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04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A447B6-B269-EE5A-3AF0-ECC25382B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Überschrift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3D2F7E-60A4-86EB-7126-45B4CDAC24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4357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A8B47-BD4A-7B3B-5343-9301B6497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F8F31314-ED6E-2A38-9495-8935117A83B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27C2A768-27C9-ACE9-EFED-C4F7D448840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58BC15-BDA8-21CF-5F47-A61120415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Überschrift</a:t>
            </a:r>
          </a:p>
        </p:txBody>
      </p:sp>
    </p:spTree>
    <p:extLst>
      <p:ext uri="{BB962C8B-B14F-4D97-AF65-F5344CB8AC3E}">
        <p14:creationId xmlns:p14="http://schemas.microsoft.com/office/powerpoint/2010/main" val="2136542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AD619-3C65-F50C-052E-E552F4E1D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8F130D-2210-40E9-139E-F634B20EB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Überschrift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E28F46C-59D9-BFBC-1FF6-35F9A0B42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4954839-06CC-A716-CC5F-7C3EF6D954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Unterüberschrift</a:t>
            </a:r>
          </a:p>
        </p:txBody>
      </p:sp>
    </p:spTree>
    <p:extLst>
      <p:ext uri="{BB962C8B-B14F-4D97-AF65-F5344CB8AC3E}">
        <p14:creationId xmlns:p14="http://schemas.microsoft.com/office/powerpoint/2010/main" val="1519735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9811FCA8-48C7-C44C-8449-FA4BB4130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Überschrift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C283350-C131-DE82-853C-A7AB618C51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Unterüberschrift</a:t>
            </a:r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FE9738B6-4A7C-15D1-22C6-237E1E3D8EF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5A99059-8B8A-8BD7-7935-F80B26F93E3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7798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A960625C-E1EC-E233-9AEC-F8A951B05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Vorname Nachname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37B3D4B-D4CB-5F4F-A61A-46FA99CD80C2}"/>
              </a:ext>
            </a:extLst>
          </p:cNvPr>
          <p:cNvSpPr>
            <a:spLocks noGrp="1"/>
          </p:cNvSpPr>
          <p:nvPr>
            <p:ph type="body" sz="half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A0445C15-3BCB-55B3-C156-585A523F88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777599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D6C00-5926-B11F-0BCC-621E8DAF7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C4921E4-F1D2-C521-35FE-F11F94691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Vorname Nachname</a:t>
            </a:r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D8FC378-E773-27B3-E946-9F83EA084FE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/>
              <a:t>Professorin für x und y Muster Universität </a:t>
            </a:r>
            <a:br>
              <a:rPr lang="de-DE" dirty="0"/>
            </a:br>
            <a:r>
              <a:rPr lang="de-DE" dirty="0"/>
              <a:t>(Ordentliches Mitglied der Mathematisch-naturwissenschaftlichen Klasse) </a:t>
            </a:r>
          </a:p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9D3F159-C543-805F-4152-AF6951CEC7E4}"/>
              </a:ext>
            </a:extLst>
          </p:cNvPr>
          <p:cNvSpPr>
            <a:spLocks noGrp="1"/>
          </p:cNvSpPr>
          <p:nvPr>
            <p:ph type="body" sz="half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9543A350-AA1A-2739-2A82-C0328ECAF9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3657925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0B38A-A575-9231-C590-9F3CBB3FE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B710CDE0-7B30-F8DB-7172-961765CC1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Vorname Nachname</a:t>
            </a:r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393FCE33-2576-5A37-13A8-4F6100DA83C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Professorin für x und y </a:t>
            </a:r>
          </a:p>
          <a:p>
            <a:pPr marL="0" indent="0">
              <a:buNone/>
            </a:pPr>
            <a:r>
              <a:rPr lang="de-DE" dirty="0"/>
              <a:t>Muster Universität</a:t>
            </a:r>
            <a:br>
              <a:rPr lang="de-DE" dirty="0"/>
            </a:br>
            <a:r>
              <a:rPr lang="de-DE" dirty="0"/>
              <a:t>(Ordentliches Mitglied der Mathematisch-naturwissenschaftlichen Klasse) 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48572A8-DFCD-876D-3997-AA107BE993B0}"/>
              </a:ext>
            </a:extLst>
          </p:cNvPr>
          <p:cNvSpPr>
            <a:spLocks noGrp="1"/>
          </p:cNvSpPr>
          <p:nvPr>
            <p:ph type="body" sz="half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FAE63025-E7A9-C202-9DA2-E8D5732E70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3658556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ABAA96-3F4B-CAE4-25C4-9A8360757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3B537E5-FE22-9D03-5464-94E5C19246C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56FE1CE-FF00-ABD5-D65D-EE27774F2241}"/>
              </a:ext>
            </a:extLst>
          </p:cNvPr>
          <p:cNvSpPr>
            <a:spLocks noGrp="1"/>
          </p:cNvSpPr>
          <p:nvPr>
            <p:ph type="body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1" name="Bildplatzhalter 20">
            <a:extLst>
              <a:ext uri="{FF2B5EF4-FFF2-40B4-BE49-F238E27FC236}">
                <a16:creationId xmlns:a16="http://schemas.microsoft.com/office/drawing/2014/main" id="{0EA38417-F77B-0D8A-AC22-8F72EA36329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2" name="Textplatzhalter 21">
            <a:extLst>
              <a:ext uri="{FF2B5EF4-FFF2-40B4-BE49-F238E27FC236}">
                <a16:creationId xmlns:a16="http://schemas.microsoft.com/office/drawing/2014/main" id="{00CC95A2-66D7-40E4-8113-A64CE8769F17}"/>
              </a:ext>
            </a:extLst>
          </p:cNvPr>
          <p:cNvSpPr>
            <a:spLocks noGrp="1"/>
          </p:cNvSpPr>
          <p:nvPr>
            <p:ph type="body" sz="half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8DDF3D94-EAEF-2BE0-6A57-D6C7E34F8FD1}"/>
              </a:ext>
            </a:extLst>
          </p:cNvPr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BE43C5EA-AEDB-4BD3-E58F-4A8B801CF19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5" name="Textplatzhalter 24">
            <a:extLst>
              <a:ext uri="{FF2B5EF4-FFF2-40B4-BE49-F238E27FC236}">
                <a16:creationId xmlns:a16="http://schemas.microsoft.com/office/drawing/2014/main" id="{64E12E62-5E35-A2AD-E6F5-2A65ED092A11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6" name="Textplatzhalter 25">
            <a:extLst>
              <a:ext uri="{FF2B5EF4-FFF2-40B4-BE49-F238E27FC236}">
                <a16:creationId xmlns:a16="http://schemas.microsoft.com/office/drawing/2014/main" id="{068E7748-4BCD-0547-B046-8498E82C1531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7" name="Bildplatzhalter 26">
            <a:extLst>
              <a:ext uri="{FF2B5EF4-FFF2-40B4-BE49-F238E27FC236}">
                <a16:creationId xmlns:a16="http://schemas.microsoft.com/office/drawing/2014/main" id="{D1C3DB11-CB6E-DCFC-5629-9446735C767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8" name="Textplatzhalter 27">
            <a:extLst>
              <a:ext uri="{FF2B5EF4-FFF2-40B4-BE49-F238E27FC236}">
                <a16:creationId xmlns:a16="http://schemas.microsoft.com/office/drawing/2014/main" id="{5ED8E8DA-45A7-8090-B820-797143475E7C}"/>
              </a:ext>
            </a:extLst>
          </p:cNvPr>
          <p:cNvSpPr>
            <a:spLocks noGrp="1"/>
          </p:cNvSpPr>
          <p:nvPr>
            <p:ph type="body" sz="half" idx="18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9" name="Textplatzhalter 28">
            <a:extLst>
              <a:ext uri="{FF2B5EF4-FFF2-40B4-BE49-F238E27FC236}">
                <a16:creationId xmlns:a16="http://schemas.microsoft.com/office/drawing/2014/main" id="{F51D8A27-879F-B89D-B4A2-C1DCC844AE2E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0" name="Bildplatzhalter 29">
            <a:extLst>
              <a:ext uri="{FF2B5EF4-FFF2-40B4-BE49-F238E27FC236}">
                <a16:creationId xmlns:a16="http://schemas.microsoft.com/office/drawing/2014/main" id="{B6ADC1DF-10E6-CD7A-11BF-86360384056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de-DE"/>
          </a:p>
        </p:txBody>
      </p:sp>
      <p:cxnSp>
        <p:nvCxnSpPr>
          <p:cNvPr id="18" name="Trenner 1">
            <a:extLst>
              <a:ext uri="{FF2B5EF4-FFF2-40B4-BE49-F238E27FC236}">
                <a16:creationId xmlns:a16="http://schemas.microsoft.com/office/drawing/2014/main" id="{9C8F88EE-537D-E195-5DCB-0A5D699A6A37}"/>
              </a:ext>
            </a:extLst>
          </p:cNvPr>
          <p:cNvCxnSpPr/>
          <p:nvPr/>
        </p:nvCxnSpPr>
        <p:spPr>
          <a:xfrm>
            <a:off x="336331" y="3011899"/>
            <a:ext cx="11519338" cy="0"/>
          </a:xfrm>
          <a:prstGeom prst="line">
            <a:avLst/>
          </a:prstGeom>
          <a:ln>
            <a:solidFill>
              <a:srgbClr val="4A7EBB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Trenner 1">
            <a:extLst>
              <a:ext uri="{FF2B5EF4-FFF2-40B4-BE49-F238E27FC236}">
                <a16:creationId xmlns:a16="http://schemas.microsoft.com/office/drawing/2014/main" id="{CD24FAB2-2E6A-D211-A33D-4D03C7CC2274}"/>
              </a:ext>
            </a:extLst>
          </p:cNvPr>
          <p:cNvCxnSpPr/>
          <p:nvPr/>
        </p:nvCxnSpPr>
        <p:spPr>
          <a:xfrm>
            <a:off x="336331" y="4151586"/>
            <a:ext cx="11519338" cy="0"/>
          </a:xfrm>
          <a:prstGeom prst="line">
            <a:avLst/>
          </a:prstGeom>
          <a:ln>
            <a:solidFill>
              <a:srgbClr val="4A7EBB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Trenner 1">
            <a:extLst>
              <a:ext uri="{FF2B5EF4-FFF2-40B4-BE49-F238E27FC236}">
                <a16:creationId xmlns:a16="http://schemas.microsoft.com/office/drawing/2014/main" id="{9DADB892-FE18-608F-23C1-9B8C62D937A6}"/>
              </a:ext>
            </a:extLst>
          </p:cNvPr>
          <p:cNvCxnSpPr/>
          <p:nvPr/>
        </p:nvCxnSpPr>
        <p:spPr>
          <a:xfrm>
            <a:off x="336331" y="5291273"/>
            <a:ext cx="11519338" cy="0"/>
          </a:xfrm>
          <a:prstGeom prst="line">
            <a:avLst/>
          </a:prstGeom>
          <a:ln>
            <a:solidFill>
              <a:srgbClr val="4A7EBB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1355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D957D-E294-2838-B6C7-7BDB496A9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BB8E4C1E-8410-28F0-266A-E7FF5C1F9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Überschrift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C9A8629E-0575-349E-CF84-81BE53C5E63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/>
              <a:t>“Electronic </a:t>
            </a:r>
            <a:r>
              <a:rPr lang="de-DE" dirty="0" err="1"/>
              <a:t>screening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a virtual Thomas-Fermi fluid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predicting</a:t>
            </a:r>
            <a:r>
              <a:rPr lang="de-DE" dirty="0"/>
              <a:t> </a:t>
            </a:r>
            <a:r>
              <a:rPr lang="de-DE" dirty="0" err="1"/>
              <a:t>wetting</a:t>
            </a:r>
            <a:r>
              <a:rPr lang="de-DE" dirty="0"/>
              <a:t> and </a:t>
            </a:r>
            <a:r>
              <a:rPr lang="de-DE" dirty="0" err="1"/>
              <a:t>phase</a:t>
            </a:r>
            <a:r>
              <a:rPr lang="de-DE" dirty="0"/>
              <a:t> </a:t>
            </a:r>
            <a:r>
              <a:rPr lang="de-DE" dirty="0" err="1"/>
              <a:t>transitions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ionic</a:t>
            </a:r>
            <a:r>
              <a:rPr lang="de-DE" dirty="0"/>
              <a:t> </a:t>
            </a:r>
            <a:r>
              <a:rPr lang="de-DE" dirty="0" err="1"/>
              <a:t>liquids</a:t>
            </a:r>
            <a:r>
              <a:rPr lang="de-DE" dirty="0"/>
              <a:t> at </a:t>
            </a:r>
            <a:r>
              <a:rPr lang="de-DE" dirty="0" err="1"/>
              <a:t>metal</a:t>
            </a:r>
            <a:r>
              <a:rPr lang="de-DE" dirty="0"/>
              <a:t> </a:t>
            </a:r>
            <a:r>
              <a:rPr lang="de-DE" dirty="0" err="1"/>
              <a:t>surfaces</a:t>
            </a:r>
            <a:r>
              <a:rPr lang="de-DE" dirty="0"/>
              <a:t>”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600AF7D-FD7E-2669-BD02-B1184760F174}"/>
              </a:ext>
            </a:extLst>
          </p:cNvPr>
          <p:cNvSpPr>
            <a:spLocks noGrp="1"/>
          </p:cNvSpPr>
          <p:nvPr>
            <p:ph type="body" sz="half" idx="10"/>
          </p:nvPr>
        </p:nvSpPr>
        <p:spPr/>
        <p:txBody>
          <a:bodyPr>
            <a:normAutofit/>
          </a:bodyPr>
          <a:lstStyle/>
          <a:p>
            <a:pPr lvl="0"/>
            <a:r>
              <a:rPr lang="de-DE" dirty="0"/>
              <a:t>Max Mustermann</a:t>
            </a:r>
          </a:p>
          <a:p>
            <a:pPr lvl="0"/>
            <a:r>
              <a:rPr lang="de-DE" dirty="0"/>
              <a:t>Stuttgart</a:t>
            </a:r>
          </a:p>
        </p:txBody>
      </p:sp>
    </p:spTree>
    <p:extLst>
      <p:ext uri="{BB962C8B-B14F-4D97-AF65-F5344CB8AC3E}">
        <p14:creationId xmlns:p14="http://schemas.microsoft.com/office/powerpoint/2010/main" val="908411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BC9AE-AFE9-BC6A-8C6E-5A2FE0373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auer Hintergrund Text">
            <a:extLst>
              <a:ext uri="{FF2B5EF4-FFF2-40B4-BE49-F238E27FC236}">
                <a16:creationId xmlns:a16="http://schemas.microsoft.com/office/drawing/2014/main" id="{788A1BBD-893C-6AB0-532B-2B5DD4524AEA}"/>
              </a:ext>
            </a:extLst>
          </p:cNvPr>
          <p:cNvSpPr/>
          <p:nvPr/>
        </p:nvSpPr>
        <p:spPr>
          <a:xfrm>
            <a:off x="1293744" y="2186612"/>
            <a:ext cx="9604512" cy="195137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420BD01C-D5F4-70EB-2541-8396500C7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0" dirty="0">
                <a:latin typeface="Georgia" panose="02040502050405020303" pitchFamily="18" charset="0"/>
              </a:rPr>
              <a:t>Überschrift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F97FF516-76C3-0920-64A2-A8912BDD847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/>
              <a:t>“Electronic </a:t>
            </a:r>
            <a:r>
              <a:rPr lang="de-DE" dirty="0" err="1"/>
              <a:t>screening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a virtual Thomas-Fermi fluid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predicting</a:t>
            </a:r>
            <a:r>
              <a:rPr lang="de-DE" dirty="0"/>
              <a:t> </a:t>
            </a:r>
            <a:r>
              <a:rPr lang="de-DE" dirty="0" err="1"/>
              <a:t>wetting</a:t>
            </a:r>
            <a:r>
              <a:rPr lang="de-DE" dirty="0"/>
              <a:t> and </a:t>
            </a:r>
            <a:r>
              <a:rPr lang="de-DE" dirty="0" err="1"/>
              <a:t>phase</a:t>
            </a:r>
            <a:r>
              <a:rPr lang="de-DE" dirty="0"/>
              <a:t> </a:t>
            </a:r>
            <a:r>
              <a:rPr lang="de-DE" dirty="0" err="1"/>
              <a:t>transitions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ionic</a:t>
            </a:r>
            <a:r>
              <a:rPr lang="de-DE" dirty="0"/>
              <a:t> </a:t>
            </a:r>
            <a:r>
              <a:rPr lang="de-DE" dirty="0" err="1"/>
              <a:t>liquids</a:t>
            </a:r>
            <a:r>
              <a:rPr lang="de-DE" dirty="0"/>
              <a:t> at </a:t>
            </a:r>
            <a:r>
              <a:rPr lang="de-DE" dirty="0" err="1"/>
              <a:t>metal</a:t>
            </a:r>
            <a:r>
              <a:rPr lang="de-DE" dirty="0"/>
              <a:t> </a:t>
            </a:r>
            <a:r>
              <a:rPr lang="de-DE" dirty="0" err="1"/>
              <a:t>surfaces</a:t>
            </a:r>
            <a:r>
              <a:rPr lang="de-DE" dirty="0"/>
              <a:t>”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89CF4D5-45B6-D7BD-364F-6403162022B6}"/>
              </a:ext>
            </a:extLst>
          </p:cNvPr>
          <p:cNvSpPr>
            <a:spLocks noGrp="1"/>
          </p:cNvSpPr>
          <p:nvPr>
            <p:ph type="body" sz="half" idx="10"/>
          </p:nvPr>
        </p:nvSpPr>
        <p:spPr/>
        <p:txBody>
          <a:bodyPr>
            <a:normAutofit/>
          </a:bodyPr>
          <a:lstStyle/>
          <a:p>
            <a:pPr lvl="0"/>
            <a:r>
              <a:rPr lang="de-DE" dirty="0"/>
              <a:t>Max Mustermann</a:t>
            </a:r>
          </a:p>
          <a:p>
            <a:pPr lvl="0"/>
            <a:r>
              <a:rPr lang="de-DE" dirty="0"/>
              <a:t>Stuttgart</a:t>
            </a:r>
          </a:p>
        </p:txBody>
      </p:sp>
    </p:spTree>
    <p:extLst>
      <p:ext uri="{BB962C8B-B14F-4D97-AF65-F5344CB8AC3E}">
        <p14:creationId xmlns:p14="http://schemas.microsoft.com/office/powerpoint/2010/main" val="3072088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321CC-2242-CDC5-4E35-122A18AC4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345FF17-2825-8C8A-7486-179DD5CCBB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DB6921B-0E1E-D16F-3591-1BD5A819BFE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/>
              <a:t>Hier könnte ein Text stehen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240FEE02-89ED-2F78-363B-FB8E9E90E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Überschrift</a:t>
            </a:r>
          </a:p>
        </p:txBody>
      </p:sp>
    </p:spTree>
    <p:extLst>
      <p:ext uri="{BB962C8B-B14F-4D97-AF65-F5344CB8AC3E}">
        <p14:creationId xmlns:p14="http://schemas.microsoft.com/office/powerpoint/2010/main" val="989489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D99CD-BD42-0CB1-E108-D568E72A0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77FA3F13-65DB-D1F4-CAD5-207CE9D90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D61CF918-34AF-D340-8227-4246928DEAF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/>
              <a:t>Hier könnte ein Text stehen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3FE0BCA8-4BFE-03B8-A7AF-138E0B94D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Überschrift</a:t>
            </a:r>
          </a:p>
        </p:txBody>
      </p:sp>
    </p:spTree>
    <p:extLst>
      <p:ext uri="{BB962C8B-B14F-4D97-AF65-F5344CB8AC3E}">
        <p14:creationId xmlns:p14="http://schemas.microsoft.com/office/powerpoint/2010/main" val="2023097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1E390-E682-671E-4227-0BFF1A935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ACCD601-89F1-6B4B-3325-230E9D9565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4C425C0D-FAE7-1859-7B7A-68BE501AD71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/>
              <a:t>Hier könnte ein Text stehen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3BC55655-A4DA-E3A0-4E8E-5F1339867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Überschrift</a:t>
            </a:r>
          </a:p>
        </p:txBody>
      </p:sp>
    </p:spTree>
    <p:extLst>
      <p:ext uri="{BB962C8B-B14F-4D97-AF65-F5344CB8AC3E}">
        <p14:creationId xmlns:p14="http://schemas.microsoft.com/office/powerpoint/2010/main" val="4037578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HADW">
      <a:dk1>
        <a:srgbClr val="222222"/>
      </a:dk1>
      <a:lt1>
        <a:srgbClr val="FFFFFF"/>
      </a:lt1>
      <a:dk2>
        <a:srgbClr val="0063AF"/>
      </a:dk2>
      <a:lt2>
        <a:srgbClr val="EFEDE8"/>
      </a:lt2>
      <a:accent1>
        <a:srgbClr val="817B69"/>
      </a:accent1>
      <a:accent2>
        <a:srgbClr val="D1C9B8"/>
      </a:accent2>
      <a:accent3>
        <a:srgbClr val="B65C3E"/>
      </a:accent3>
      <a:accent4>
        <a:srgbClr val="DCB53C"/>
      </a:accent4>
      <a:accent5>
        <a:srgbClr val="3F5979"/>
      </a:accent5>
      <a:accent6>
        <a:srgbClr val="64A9B5"/>
      </a:accent6>
      <a:hlink>
        <a:srgbClr val="0063AF"/>
      </a:hlink>
      <a:folHlink>
        <a:srgbClr val="003F8B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</Words>
  <Application>Microsoft Office PowerPoint</Application>
  <PresentationFormat>Breitbild</PresentationFormat>
  <Paragraphs>28</Paragraphs>
  <Slides>15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0" baseType="lpstr">
      <vt:lpstr>Arial</vt:lpstr>
      <vt:lpstr>Courier New</vt:lpstr>
      <vt:lpstr>Georgia</vt:lpstr>
      <vt:lpstr>Vectora LT Std Light</vt:lpstr>
      <vt:lpstr>Office</vt:lpstr>
      <vt:lpstr>Überschrift</vt:lpstr>
      <vt:lpstr>PowerPoint-Präsentation</vt:lpstr>
      <vt:lpstr>Überschrift</vt:lpstr>
      <vt:lpstr>Überschrift</vt:lpstr>
      <vt:lpstr>Überschrift</vt:lpstr>
      <vt:lpstr>Überschrift</vt:lpstr>
      <vt:lpstr>Vorname Nachname</vt:lpstr>
      <vt:lpstr>Vorname Nachname</vt:lpstr>
      <vt:lpstr>Vorname Nachname</vt:lpstr>
      <vt:lpstr>PowerPoint-Präsentation</vt:lpstr>
      <vt:lpstr>Überschrift</vt:lpstr>
      <vt:lpstr>Überschrift</vt:lpstr>
      <vt:lpstr>Überschrift</vt:lpstr>
      <vt:lpstr>Überschrift</vt:lpstr>
      <vt:lpstr>Überschrift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Inga van Berkum</dc:creator>
  <cp:lastModifiedBy>Daniel Stil</cp:lastModifiedBy>
  <cp:revision>27</cp:revision>
  <dcterms:created xsi:type="dcterms:W3CDTF">2026-03-26T05:20:22Z</dcterms:created>
  <dcterms:modified xsi:type="dcterms:W3CDTF">2026-10-27T13:32:25Z</dcterms:modified>
</cp:coreProperties>
</file>